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6"/>
  </p:notesMasterIdLst>
  <p:sldIdLst>
    <p:sldId id="292" r:id="rId2"/>
    <p:sldId id="28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96" r:id="rId30"/>
    <p:sldId id="293" r:id="rId31"/>
    <p:sldId id="310" r:id="rId32"/>
    <p:sldId id="294" r:id="rId33"/>
    <p:sldId id="297" r:id="rId34"/>
    <p:sldId id="298" r:id="rId35"/>
    <p:sldId id="306" r:id="rId36"/>
    <p:sldId id="311" r:id="rId37"/>
    <p:sldId id="307" r:id="rId38"/>
    <p:sldId id="300" r:id="rId39"/>
    <p:sldId id="312" r:id="rId40"/>
    <p:sldId id="301" r:id="rId41"/>
    <p:sldId id="304" r:id="rId42"/>
    <p:sldId id="313" r:id="rId43"/>
    <p:sldId id="305" r:id="rId44"/>
    <p:sldId id="308" r:id="rId45"/>
    <p:sldId id="314" r:id="rId46"/>
    <p:sldId id="309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8" r:id="rId58"/>
    <p:sldId id="329" r:id="rId59"/>
    <p:sldId id="330" r:id="rId60"/>
    <p:sldId id="326" r:id="rId61"/>
    <p:sldId id="327" r:id="rId62"/>
    <p:sldId id="331" r:id="rId63"/>
    <p:sldId id="332" r:id="rId64"/>
    <p:sldId id="283" r:id="rId65"/>
    <p:sldId id="284" r:id="rId66"/>
    <p:sldId id="286" r:id="rId67"/>
    <p:sldId id="287" r:id="rId68"/>
    <p:sldId id="288" r:id="rId69"/>
    <p:sldId id="289" r:id="rId70"/>
    <p:sldId id="290" r:id="rId71"/>
    <p:sldId id="291" r:id="rId72"/>
    <p:sldId id="302" r:id="rId73"/>
    <p:sldId id="303" r:id="rId74"/>
    <p:sldId id="281" r:id="rId75"/>
  </p:sldIdLst>
  <p:sldSz cx="2328863" cy="5572125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Gulim" panose="020B0600000101010101" pitchFamily="34" charset="-127"/>
      <p:regular r:id="rId81"/>
    </p:embeddedFont>
    <p:embeddedFont>
      <p:font typeface="Helvetica Neue" panose="02000503000000020004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648"/>
  </p:normalViewPr>
  <p:slideViewPr>
    <p:cSldViewPr snapToGrid="0" showGuides="1">
      <p:cViewPr>
        <p:scale>
          <a:sx n="224" d="100"/>
          <a:sy n="224" d="100"/>
        </p:scale>
        <p:origin x="3504" y="-10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50.xml"/><Relationship Id="rId26" Type="http://schemas.openxmlformats.org/officeDocument/2006/relationships/slide" Target="slide62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41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33" Type="http://schemas.openxmlformats.org/officeDocument/2006/relationships/slide" Target="slide70.xml"/><Relationship Id="rId2" Type="http://schemas.openxmlformats.org/officeDocument/2006/relationships/notesSlide" Target="../notesSlides/notesSlide1.xml"/><Relationship Id="rId16" Type="http://schemas.openxmlformats.org/officeDocument/2006/relationships/slide" Target="slide47.xml"/><Relationship Id="rId20" Type="http://schemas.openxmlformats.org/officeDocument/2006/relationships/slide" Target="slide53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11" Type="http://schemas.openxmlformats.org/officeDocument/2006/relationships/slide" Target="slide12.xml"/><Relationship Id="rId24" Type="http://schemas.openxmlformats.org/officeDocument/2006/relationships/slide" Target="slide60.xml"/><Relationship Id="rId32" Type="http://schemas.openxmlformats.org/officeDocument/2006/relationships/slide" Target="slide68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hyperlink" Target="https://flyingdeuk.github.io/posts/B737-kneeboard/" TargetMode="External"/><Relationship Id="rId10" Type="http://schemas.openxmlformats.org/officeDocument/2006/relationships/slide" Target="slide38.xml"/><Relationship Id="rId19" Type="http://schemas.openxmlformats.org/officeDocument/2006/relationships/slide" Target="slide20.xml"/><Relationship Id="rId31" Type="http://schemas.openxmlformats.org/officeDocument/2006/relationships/slide" Target="slide66.xml"/><Relationship Id="rId4" Type="http://schemas.openxmlformats.org/officeDocument/2006/relationships/slide" Target="slide30.xml"/><Relationship Id="rId9" Type="http://schemas.openxmlformats.org/officeDocument/2006/relationships/slide" Target="slide10.xml"/><Relationship Id="rId14" Type="http://schemas.openxmlformats.org/officeDocument/2006/relationships/slide" Target="slide44.xml"/><Relationship Id="rId22" Type="http://schemas.openxmlformats.org/officeDocument/2006/relationships/slide" Target="slide57.xml"/><Relationship Id="rId27" Type="http://schemas.openxmlformats.org/officeDocument/2006/relationships/slide" Target="slide28.xml"/><Relationship Id="rId30" Type="http://schemas.openxmlformats.org/officeDocument/2006/relationships/slide" Target="slide64.xml"/><Relationship Id="rId8" Type="http://schemas.openxmlformats.org/officeDocument/2006/relationships/slide" Target="slide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72.xml"/><Relationship Id="rId4" Type="http://schemas.openxmlformats.org/officeDocument/2006/relationships/hyperlink" Target="https://flyingdeuk.github.io/posts/RKPK-PU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BB-KIX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AA-NR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CC-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TT-HN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JGG-NG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ZSSS-SH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RJBB-KIX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NJ-NK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flyingdeuk.github.io/posts/RKPC-CJU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QD-TA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BAA-PE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flyingdeuk.github.io/posts/RKSI-IC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TX-SH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PD-PV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YYJ-YNJ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ZSHC-HGH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S-GMP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CR-CX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VVTS-SG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600683358"/>
              </p:ext>
            </p:extLst>
          </p:nvPr>
        </p:nvGraphicFramePr>
        <p:xfrm>
          <a:off x="98101" y="618999"/>
          <a:ext cx="2132650" cy="338952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1500" b="0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15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1500" b="0" u="none" strike="noStrike" cap="none" dirty="0">
                        <a:solidFill>
                          <a:srgbClr val="AA47F5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60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5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15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endParaRPr lang="en-US" altLang="ko-Kore-KR" sz="15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28"/>
          </p:cNvPr>
          <p:cNvSpPr/>
          <p:nvPr/>
        </p:nvSpPr>
        <p:spPr>
          <a:xfrm>
            <a:off x="-5145" y="-6252"/>
            <a:ext cx="1775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28"/>
              </a:rPr>
              <a:t>KneeBoard</a:t>
            </a:r>
            <a:endParaRPr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374998418"/>
              </p:ext>
            </p:extLst>
          </p:nvPr>
        </p:nvGraphicFramePr>
        <p:xfrm>
          <a:off x="185895" y="4105695"/>
          <a:ext cx="1969476" cy="14326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Meter/Feet Conversion In Each China Page</a:t>
                      </a: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604356" y="387571"/>
            <a:ext cx="758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05144" y="245030"/>
            <a:ext cx="6431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</a:t>
            </a:r>
            <a:r>
              <a:rPr lang="en-US" altLang="ko-KR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6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774904" y="425788"/>
            <a:ext cx="9954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800" u="none" strike="noStrike" cap="none" dirty="0">
                <a:latin typeface="Calibri"/>
                <a:ea typeface="Calibri"/>
                <a:cs typeface="Calibri"/>
                <a:sym typeface="Calibri"/>
              </a:rPr>
              <a:t>☝️</a:t>
            </a:r>
            <a:r>
              <a:rPr kumimoji="1" lang="en-US" altLang="ko-Kore-KR" sz="7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7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9D381D4-CD08-43D6-3D1D-4D71A72F4CBE}"/>
              </a:ext>
            </a:extLst>
          </p:cNvPr>
          <p:cNvSpPr/>
          <p:nvPr/>
        </p:nvSpPr>
        <p:spPr>
          <a:xfrm>
            <a:off x="1691269" y="26349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4CCECB-23BB-C300-BB5C-19A2FBF1AACC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63175A2-88EE-2A0C-FDBC-13450E43CA0D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B85D68-1489-9A36-1CE3-C7979A8D4C42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7C1F8E-21B4-551D-0468-604797A52620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87D444-231F-CC2A-9F7D-14DDCBFC37B9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D003872-0984-6E33-FEBF-B46F5D264ED3}"/>
              </a:ext>
            </a:extLst>
          </p:cNvPr>
          <p:cNvSpPr/>
          <p:nvPr/>
        </p:nvSpPr>
        <p:spPr>
          <a:xfrm>
            <a:off x="1691269" y="254255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1BEC86-EB61-2C6E-4725-28DD72F20A4C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27D939-CB51-E64E-0947-44CC386E7BF5}"/>
              </a:ext>
            </a:extLst>
          </p:cNvPr>
          <p:cNvSpPr/>
          <p:nvPr/>
        </p:nvSpPr>
        <p:spPr>
          <a:xfrm>
            <a:off x="1691269" y="32824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58BE50-008F-A4BC-3265-ECCD9DA59F2F}"/>
              </a:ext>
            </a:extLst>
          </p:cNvPr>
          <p:cNvSpPr/>
          <p:nvPr/>
        </p:nvSpPr>
        <p:spPr>
          <a:xfrm>
            <a:off x="1691269" y="30660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206440829"/>
              </p:ext>
            </p:extLst>
          </p:nvPr>
        </p:nvGraphicFramePr>
        <p:xfrm>
          <a:off x="0" y="0"/>
          <a:ext cx="2328875" cy="3115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773103442"/>
              </p:ext>
            </p:extLst>
          </p:nvPr>
        </p:nvGraphicFramePr>
        <p:xfrm>
          <a:off x="0" y="3125020"/>
          <a:ext cx="2328865" cy="209108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RKSS</a:t>
                      </a:r>
                      <a:endParaRPr sz="800"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/>
                        <a:t>서울/김포국제</a:t>
                      </a:r>
                      <a:endParaRPr b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ZSSS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RKSI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서울/인천국제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ZSNJ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RKPC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제주국제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ZSQD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RKPK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부산/김해국제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ZBAA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RKTU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청주국제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ZYTX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RKJJ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광주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ZSPD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RKTN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대구국제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ZYYJ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RJBB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ZSHC</a:t>
                      </a: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RJTT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VVCR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나짱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깜라인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RJAA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8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AA47F5"/>
                          </a:solidFill>
                        </a:rPr>
                        <a:t>VVTS</a:t>
                      </a: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AA47F5"/>
                          </a:solidFill>
                        </a:rPr>
                        <a:t>호찌민</a:t>
                      </a:r>
                      <a:r>
                        <a:rPr lang="en-US" altLang="ko-KR" sz="800" b="0" dirty="0">
                          <a:solidFill>
                            <a:srgbClr val="AA47F5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AA47F5"/>
                          </a:solidFill>
                        </a:rPr>
                        <a:t>탄소넛</a:t>
                      </a: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RJCC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7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7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RJGG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7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608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584960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6B5BBA-5B1A-B392-1384-0050C9A5E5B1}"/>
              </a:ext>
            </a:extLst>
          </p:cNvPr>
          <p:cNvSpPr/>
          <p:nvPr/>
        </p:nvSpPr>
        <p:spPr>
          <a:xfrm>
            <a:off x="1691269" y="33731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4087914564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566981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6E7C1CA-2A92-7975-69AA-56021EAF4615}"/>
              </a:ext>
            </a:extLst>
          </p:cNvPr>
          <p:cNvSpPr/>
          <p:nvPr/>
        </p:nvSpPr>
        <p:spPr>
          <a:xfrm>
            <a:off x="1691269" y="30381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3A2993-5CBF-DC86-A200-18CE4FEA8400}"/>
              </a:ext>
            </a:extLst>
          </p:cNvPr>
          <p:cNvSpPr/>
          <p:nvPr/>
        </p:nvSpPr>
        <p:spPr>
          <a:xfrm>
            <a:off x="1691269" y="31777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373A02F-7727-C875-1003-7DFA6599E675}"/>
              </a:ext>
            </a:extLst>
          </p:cNvPr>
          <p:cNvSpPr/>
          <p:nvPr/>
        </p:nvSpPr>
        <p:spPr>
          <a:xfrm>
            <a:off x="1691269" y="303116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B92968E-2D41-D3CF-32D4-5122005C8B18}"/>
              </a:ext>
            </a:extLst>
          </p:cNvPr>
          <p:cNvSpPr/>
          <p:nvPr/>
        </p:nvSpPr>
        <p:spPr>
          <a:xfrm>
            <a:off x="1691269" y="33173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8B8BD7-34B7-23C5-E7F5-437B0C8DD7B4}"/>
              </a:ext>
            </a:extLst>
          </p:cNvPr>
          <p:cNvSpPr/>
          <p:nvPr/>
        </p:nvSpPr>
        <p:spPr>
          <a:xfrm>
            <a:off x="1691269" y="308700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1F03F0-E4E0-F5DF-07B3-D325BEB6E3F8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20E19A-DB83-5C00-11F4-B8A7EDE96416}"/>
              </a:ext>
            </a:extLst>
          </p:cNvPr>
          <p:cNvSpPr/>
          <p:nvPr/>
        </p:nvSpPr>
        <p:spPr>
          <a:xfrm>
            <a:off x="1691269" y="308700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4E3C83-B588-7787-B3C3-BCAD0CD358D6}"/>
              </a:ext>
            </a:extLst>
          </p:cNvPr>
          <p:cNvSpPr/>
          <p:nvPr/>
        </p:nvSpPr>
        <p:spPr>
          <a:xfrm>
            <a:off x="1691269" y="344298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426FE43-CB4D-28EF-266A-D33B994AE5DF}"/>
              </a:ext>
            </a:extLst>
          </p:cNvPr>
          <p:cNvSpPr/>
          <p:nvPr/>
        </p:nvSpPr>
        <p:spPr>
          <a:xfrm>
            <a:off x="1691269" y="30730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79003610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목적지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369633491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YJU R271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252457"/>
            <a:ext cx="574875" cy="4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A40178-337C-481D-17C4-A13D3B3B456E}"/>
              </a:ext>
            </a:extLst>
          </p:cNvPr>
          <p:cNvSpPr/>
          <p:nvPr/>
        </p:nvSpPr>
        <p:spPr>
          <a:xfrm>
            <a:off x="1691269" y="324754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45B2207-0A6C-FD7C-3A58-F2A3625378B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1EC781-062D-C701-E228-9995F004AA04}"/>
              </a:ext>
            </a:extLst>
          </p:cNvPr>
          <p:cNvSpPr/>
          <p:nvPr/>
        </p:nvSpPr>
        <p:spPr>
          <a:xfrm>
            <a:off x="1691269" y="31917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4218476866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YJU R271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068255"/>
            <a:ext cx="595819" cy="4555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6A9402-6B77-1E18-66F6-DF26EDBD7ED6}"/>
              </a:ext>
            </a:extLst>
          </p:cNvPr>
          <p:cNvSpPr/>
          <p:nvPr/>
        </p:nvSpPr>
        <p:spPr>
          <a:xfrm>
            <a:off x="1691269" y="33452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FDE588-0843-FA89-56DF-8D531E128EF5}"/>
              </a:ext>
            </a:extLst>
          </p:cNvPr>
          <p:cNvSpPr/>
          <p:nvPr/>
        </p:nvSpPr>
        <p:spPr>
          <a:xfrm>
            <a:off x="1691269" y="3149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9488460-68F4-274A-07A1-B5FA6E2852F2}"/>
              </a:ext>
            </a:extLst>
          </p:cNvPr>
          <p:cNvSpPr/>
          <p:nvPr/>
        </p:nvSpPr>
        <p:spPr>
          <a:xfrm>
            <a:off x="1691269" y="267517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723A5F-39C6-0E27-12BA-EE32D6F517B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B4E87-2265-809D-0AF2-CF2EBC2FFAFD}"/>
              </a:ext>
            </a:extLst>
          </p:cNvPr>
          <p:cNvSpPr/>
          <p:nvPr/>
        </p:nvSpPr>
        <p:spPr>
          <a:xfrm>
            <a:off x="1691269" y="352674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4092410895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YJU R271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3262167"/>
            <a:ext cx="700523" cy="7141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F7BE3E7-87A2-12D4-48C3-5C5E1D7415B3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6E74A-61DD-FB48-630E-D5F935207F53}"/>
              </a:ext>
            </a:extLst>
          </p:cNvPr>
          <p:cNvSpPr/>
          <p:nvPr/>
        </p:nvSpPr>
        <p:spPr>
          <a:xfrm>
            <a:off x="1691269" y="33801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483F0-42D3-E32E-FACB-BE6E8EB00C9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7ECE49-9E21-8FEE-FAC2-8AE2B6530131}"/>
              </a:ext>
            </a:extLst>
          </p:cNvPr>
          <p:cNvSpPr/>
          <p:nvPr/>
        </p:nvSpPr>
        <p:spPr>
          <a:xfrm>
            <a:off x="1691269" y="306606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74E77-9B05-310C-A370-DD51E0BFBDB2}"/>
              </a:ext>
            </a:extLst>
          </p:cNvPr>
          <p:cNvSpPr/>
          <p:nvPr/>
        </p:nvSpPr>
        <p:spPr>
          <a:xfrm>
            <a:off x="1691269" y="35197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3773BDA-E34B-F55A-0A4C-62BB3DA0B4F7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791A2BC-C478-20D0-8659-71CBFABE68D2}"/>
              </a:ext>
            </a:extLst>
          </p:cNvPr>
          <p:cNvSpPr/>
          <p:nvPr/>
        </p:nvSpPr>
        <p:spPr>
          <a:xfrm>
            <a:off x="1691269" y="305908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16E261-9AC3-8FB7-7BA3-4E68F41DDAB3}"/>
              </a:ext>
            </a:extLst>
          </p:cNvPr>
          <p:cNvSpPr/>
          <p:nvPr/>
        </p:nvSpPr>
        <p:spPr>
          <a:xfrm>
            <a:off x="1691269" y="292924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8349129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CF81DD-D726-B292-F71D-AFFEFCC3B9BD}"/>
              </a:ext>
            </a:extLst>
          </p:cNvPr>
          <p:cNvSpPr/>
          <p:nvPr/>
        </p:nvSpPr>
        <p:spPr>
          <a:xfrm>
            <a:off x="1691269" y="33592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239FF49-A352-737B-E69F-395AFE3BFBCD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B7213F-E871-34E0-9124-55D405943A2E}"/>
              </a:ext>
            </a:extLst>
          </p:cNvPr>
          <p:cNvSpPr/>
          <p:nvPr/>
        </p:nvSpPr>
        <p:spPr>
          <a:xfrm>
            <a:off x="1691269" y="31219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03703344"/>
              </p:ext>
            </p:extLst>
          </p:nvPr>
        </p:nvGraphicFramePr>
        <p:xfrm>
          <a:off x="4472" y="3690939"/>
          <a:ext cx="2311025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28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27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27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272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43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TAXI RTE In Jeppesen Chart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B4 </a:t>
                      </a:r>
                      <a:r>
                        <a:rPr lang="en-US" sz="800" dirty="0" err="1"/>
                        <a:t>ro</a:t>
                      </a:r>
                      <a:r>
                        <a:rPr lang="en-US" sz="800" dirty="0"/>
                        <a:t> K,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4457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0E5FEAA-1A7D-A1DA-1B50-8AF7F58A1DB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449119370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28514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4201978377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32L/R : KIP324/5,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" y="3318101"/>
            <a:ext cx="524224" cy="4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9E4C22-A70F-5931-2A38-A37808F7D69A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1925176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705229809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 : P4(6158’), P5(6991’), </a:t>
                      </a:r>
                      <a:r>
                        <a:rPr lang="ko-KR" alt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P3(6266’), P2(8907’)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S8(9671’),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  <a:endParaRPr lang="en-US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accent1"/>
                          </a:solidFill>
                        </a:rPr>
                        <a:t>                                        </a:t>
                      </a: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    </a:t>
                      </a:r>
                      <a:r>
                        <a:rPr lang="ko-KR" altLang="en-US" sz="800" dirty="0">
                          <a:solidFill>
                            <a:schemeClr val="accent1"/>
                          </a:solidFill>
                        </a:rPr>
                        <a:t>       </a:t>
                      </a: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S6, S5 Unable Tell ATC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28826116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EB01BE-A52E-4C4C-C792-CD030A6A9959}"/>
              </a:ext>
            </a:extLst>
          </p:cNvPr>
          <p:cNvSpPr/>
          <p:nvPr/>
        </p:nvSpPr>
        <p:spPr>
          <a:xfrm>
            <a:off x="1691269" y="33941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3BF83F6-C023-69F0-6BFA-C87C25573571}"/>
              </a:ext>
            </a:extLst>
          </p:cNvPr>
          <p:cNvSpPr/>
          <p:nvPr/>
        </p:nvSpPr>
        <p:spPr>
          <a:xfrm>
            <a:off x="1691269" y="30800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625031"/>
              </p:ext>
            </p:extLst>
          </p:nvPr>
        </p:nvGraphicFramePr>
        <p:xfrm>
          <a:off x="-15808" y="595775"/>
          <a:ext cx="2349161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08189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A2B5D0-0FAC-D2BA-7F39-E9A916214C43}"/>
              </a:ext>
            </a:extLst>
          </p:cNvPr>
          <p:cNvSpPr/>
          <p:nvPr/>
        </p:nvSpPr>
        <p:spPr>
          <a:xfrm>
            <a:off x="1691269" y="30195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46DC126-C1E7-61DD-3B2F-C4D63AF28592}"/>
              </a:ext>
            </a:extLst>
          </p:cNvPr>
          <p:cNvSpPr/>
          <p:nvPr/>
        </p:nvSpPr>
        <p:spPr>
          <a:xfrm>
            <a:off x="1691269" y="28939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5269950-10B2-2E6F-579D-1BF007D6BC15}"/>
              </a:ext>
            </a:extLst>
          </p:cNvPr>
          <p:cNvSpPr/>
          <p:nvPr/>
        </p:nvSpPr>
        <p:spPr>
          <a:xfrm>
            <a:off x="1691269" y="346689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14263</TotalTime>
  <Words>15119</Words>
  <Application>Microsoft Macintosh PowerPoint</Application>
  <PresentationFormat>사용자 지정</PresentationFormat>
  <Paragraphs>4237</Paragraphs>
  <Slides>74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Arial</vt:lpstr>
      <vt:lpstr>Helvetica Neue</vt:lpstr>
      <vt:lpstr>Calibri</vt:lpstr>
      <vt:lpstr>Wingdings</vt:lpstr>
      <vt:lpstr>Britannic Bold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134</cp:revision>
  <dcterms:created xsi:type="dcterms:W3CDTF">2022-05-17T08:00:10Z</dcterms:created>
  <dcterms:modified xsi:type="dcterms:W3CDTF">2023-09-21T05:32:51Z</dcterms:modified>
</cp:coreProperties>
</file>